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1" r:id="rId4"/>
    <p:sldId id="262" r:id="rId5"/>
    <p:sldId id="258" r:id="rId6"/>
    <p:sldId id="260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374A98-EA37-435F-A50F-49F3D34A4EEF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6BD8FDB-A18D-44DB-B043-3ACFE2080AF6}">
      <dgm:prSet/>
      <dgm:spPr/>
      <dgm:t>
        <a:bodyPr/>
        <a:lstStyle/>
        <a:p>
          <a:pPr algn="ctr"/>
          <a:r>
            <a:rPr lang="de-DE" dirty="0"/>
            <a:t>Lesion</a:t>
          </a:r>
          <a:endParaRPr lang="en-US" dirty="0"/>
        </a:p>
      </dgm:t>
    </dgm:pt>
    <dgm:pt modelId="{D905B33C-7380-47AA-8D29-2DE27E395AE6}" type="parTrans" cxnId="{01F0E513-E440-49DB-B59C-A74EDC5A16B7}">
      <dgm:prSet/>
      <dgm:spPr/>
      <dgm:t>
        <a:bodyPr/>
        <a:lstStyle/>
        <a:p>
          <a:endParaRPr lang="en-US"/>
        </a:p>
      </dgm:t>
    </dgm:pt>
    <dgm:pt modelId="{085E23A1-B1AA-41A4-8546-CF86C85B2E32}" type="sibTrans" cxnId="{01F0E513-E440-49DB-B59C-A74EDC5A16B7}">
      <dgm:prSet phldrT="2"/>
      <dgm:spPr/>
      <dgm:t>
        <a:bodyPr/>
        <a:lstStyle/>
        <a:p>
          <a:r>
            <a:rPr lang="en-US" dirty="0"/>
            <a:t>1</a:t>
          </a:r>
        </a:p>
      </dgm:t>
    </dgm:pt>
    <dgm:pt modelId="{016BB45D-CE76-490C-9E99-383D569F6F19}">
      <dgm:prSet/>
      <dgm:spPr/>
      <dgm:t>
        <a:bodyPr/>
        <a:lstStyle/>
        <a:p>
          <a:pPr algn="ctr"/>
          <a:r>
            <a:rPr lang="de-DE" dirty="0"/>
            <a:t>VLBM </a:t>
          </a:r>
          <a:br>
            <a:rPr lang="de-DE" dirty="0"/>
          </a:br>
          <a:r>
            <a:rPr lang="de-DE" dirty="0"/>
            <a:t>(NiiStat)</a:t>
          </a:r>
          <a:endParaRPr lang="en-US" dirty="0"/>
        </a:p>
      </dgm:t>
    </dgm:pt>
    <dgm:pt modelId="{90770609-A17E-400E-A673-75470869BF1F}" type="parTrans" cxnId="{0DC85D9C-D50D-441D-BFCB-44A2E5EF5CA6}">
      <dgm:prSet/>
      <dgm:spPr/>
      <dgm:t>
        <a:bodyPr/>
        <a:lstStyle/>
        <a:p>
          <a:endParaRPr lang="de-DE"/>
        </a:p>
      </dgm:t>
    </dgm:pt>
    <dgm:pt modelId="{AD73B9A2-6989-4F4F-A6D1-D444C63FA78D}" type="sibTrans" cxnId="{0DC85D9C-D50D-441D-BFCB-44A2E5EF5CA6}">
      <dgm:prSet/>
      <dgm:spPr/>
      <dgm:t>
        <a:bodyPr/>
        <a:lstStyle/>
        <a:p>
          <a:r>
            <a:rPr lang="de-DE" dirty="0"/>
            <a:t>2</a:t>
          </a:r>
        </a:p>
      </dgm:t>
    </dgm:pt>
    <dgm:pt modelId="{54FDBFA3-367D-40CF-9E7A-0E45B8100118}">
      <dgm:prSet/>
      <dgm:spPr/>
      <dgm:t>
        <a:bodyPr/>
        <a:lstStyle/>
        <a:p>
          <a:pPr algn="ctr"/>
          <a:r>
            <a:rPr lang="en-US" dirty="0"/>
            <a:t>Whole-brain Disconnection</a:t>
          </a:r>
        </a:p>
      </dgm:t>
    </dgm:pt>
    <dgm:pt modelId="{ED09BEA5-F04F-46F0-A315-9EB01FD3EB94}" type="parTrans" cxnId="{961E624F-F6DE-41F6-BF74-8C29B72A158E}">
      <dgm:prSet/>
      <dgm:spPr/>
      <dgm:t>
        <a:bodyPr/>
        <a:lstStyle/>
        <a:p>
          <a:endParaRPr lang="de-DE"/>
        </a:p>
      </dgm:t>
    </dgm:pt>
    <dgm:pt modelId="{9852441D-A707-44A6-A25B-FAC9E459124F}" type="sibTrans" cxnId="{961E624F-F6DE-41F6-BF74-8C29B72A158E}">
      <dgm:prSet/>
      <dgm:spPr/>
      <dgm:t>
        <a:bodyPr/>
        <a:lstStyle/>
        <a:p>
          <a:r>
            <a:rPr lang="de-DE" dirty="0"/>
            <a:t>3</a:t>
          </a:r>
        </a:p>
      </dgm:t>
    </dgm:pt>
    <dgm:pt modelId="{BBEB574E-93A7-4479-AD3B-E07EEADB0C92}">
      <dgm:prSet/>
      <dgm:spPr/>
      <dgm:t>
        <a:bodyPr/>
        <a:lstStyle/>
        <a:p>
          <a:pPr algn="ctr"/>
          <a:r>
            <a:rPr lang="de-DE" dirty="0"/>
            <a:t>Parcel-wise</a:t>
          </a:r>
          <a:br>
            <a:rPr lang="de-DE" dirty="0"/>
          </a:br>
          <a:r>
            <a:rPr lang="de-DE" dirty="0"/>
            <a:t>Disconnection</a:t>
          </a:r>
        </a:p>
      </dgm:t>
    </dgm:pt>
    <dgm:pt modelId="{CA6A4869-C946-4638-8DA9-DAB0FBE884B7}" type="parTrans" cxnId="{6BF4EA62-9834-4DA6-94FE-0467FD18F954}">
      <dgm:prSet/>
      <dgm:spPr/>
      <dgm:t>
        <a:bodyPr/>
        <a:lstStyle/>
        <a:p>
          <a:endParaRPr lang="de-DE"/>
        </a:p>
      </dgm:t>
    </dgm:pt>
    <dgm:pt modelId="{F19F1FDF-D1DB-4526-8250-33D1FD01FC81}" type="sibTrans" cxnId="{6BF4EA62-9834-4DA6-94FE-0467FD18F954}">
      <dgm:prSet/>
      <dgm:spPr/>
      <dgm:t>
        <a:bodyPr/>
        <a:lstStyle/>
        <a:p>
          <a:r>
            <a:rPr lang="de-DE" dirty="0"/>
            <a:t>4</a:t>
          </a:r>
        </a:p>
      </dgm:t>
    </dgm:pt>
    <dgm:pt modelId="{CF3B6B41-01D4-4C1B-B607-9BC0F2B306E4}">
      <dgm:prSet/>
      <dgm:spPr/>
      <dgm:t>
        <a:bodyPr/>
        <a:lstStyle/>
        <a:p>
          <a:pPr algn="ctr"/>
          <a:r>
            <a:rPr lang="de-DE" dirty="0"/>
            <a:t>SSPLs</a:t>
          </a:r>
          <a:endParaRPr lang="en-US" dirty="0"/>
        </a:p>
      </dgm:t>
    </dgm:pt>
    <dgm:pt modelId="{E76C1EE7-0B4E-46BB-BC56-102F56C09B60}" type="parTrans" cxnId="{21856E7E-F3F5-49FE-913B-F59A284F5812}">
      <dgm:prSet/>
      <dgm:spPr/>
      <dgm:t>
        <a:bodyPr/>
        <a:lstStyle/>
        <a:p>
          <a:endParaRPr lang="de-DE"/>
        </a:p>
      </dgm:t>
    </dgm:pt>
    <dgm:pt modelId="{A736BAB3-3616-4D92-BC05-9EEF288E041A}" type="sibTrans" cxnId="{21856E7E-F3F5-49FE-913B-F59A284F5812}">
      <dgm:prSet/>
      <dgm:spPr/>
      <dgm:t>
        <a:bodyPr/>
        <a:lstStyle/>
        <a:p>
          <a:r>
            <a:rPr lang="de-DE" dirty="0"/>
            <a:t>5</a:t>
          </a:r>
        </a:p>
      </dgm:t>
    </dgm:pt>
    <dgm:pt modelId="{445B8368-47F4-4C21-835C-6F7332C4E80E}" type="pres">
      <dgm:prSet presAssocID="{3D374A98-EA37-435F-A50F-49F3D34A4EEF}" presName="linearFlow" presStyleCnt="0">
        <dgm:presLayoutVars>
          <dgm:dir/>
          <dgm:animLvl val="lvl"/>
          <dgm:resizeHandles val="exact"/>
        </dgm:presLayoutVars>
      </dgm:prSet>
      <dgm:spPr/>
    </dgm:pt>
    <dgm:pt modelId="{56484123-69C4-425C-90F1-FD8BC334D7C5}" type="pres">
      <dgm:prSet presAssocID="{C6BD8FDB-A18D-44DB-B043-3ACFE2080AF6}" presName="compositeNode" presStyleCnt="0"/>
      <dgm:spPr/>
    </dgm:pt>
    <dgm:pt modelId="{B31EA301-25D7-4D61-824C-FF8E21DE10CC}" type="pres">
      <dgm:prSet presAssocID="{C6BD8FDB-A18D-44DB-B043-3ACFE2080AF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7D83B14-0BE4-4AE8-8C48-C4684188495E}" type="pres">
      <dgm:prSet presAssocID="{C6BD8FDB-A18D-44DB-B043-3ACFE2080AF6}" presName="parSh" presStyleCnt="0"/>
      <dgm:spPr/>
    </dgm:pt>
    <dgm:pt modelId="{8887A010-A8F2-43EF-A035-95C7F5787DA0}" type="pres">
      <dgm:prSet presAssocID="{C6BD8FDB-A18D-44DB-B043-3ACFE2080AF6}" presName="lineNode" presStyleLbl="alignAccFollowNode1" presStyleIdx="0" presStyleCnt="15"/>
      <dgm:spPr/>
    </dgm:pt>
    <dgm:pt modelId="{6FB854B1-8FD9-44CE-AB79-56CD08F91B55}" type="pres">
      <dgm:prSet presAssocID="{C6BD8FDB-A18D-44DB-B043-3ACFE2080AF6}" presName="lineArrowNode" presStyleLbl="alignAccFollowNode1" presStyleIdx="1" presStyleCnt="15"/>
      <dgm:spPr/>
    </dgm:pt>
    <dgm:pt modelId="{7A648E64-A51B-41F8-A69E-232332D06A4B}" type="pres">
      <dgm:prSet presAssocID="{085E23A1-B1AA-41A4-8546-CF86C85B2E32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EBBFECA8-3144-48EE-8A08-AF4B5CE71D65}" type="pres">
      <dgm:prSet presAssocID="{085E23A1-B1AA-41A4-8546-CF86C85B2E32}" presName="spacerBetweenCircleAndCallout" presStyleCnt="0">
        <dgm:presLayoutVars/>
      </dgm:prSet>
      <dgm:spPr/>
    </dgm:pt>
    <dgm:pt modelId="{DFDD72DF-714D-4B3B-9999-BEA168008AB1}" type="pres">
      <dgm:prSet presAssocID="{C6BD8FDB-A18D-44DB-B043-3ACFE2080AF6}" presName="nodeText" presStyleLbl="alignAccFollowNode1" presStyleIdx="2" presStyleCnt="15" custScaleY="110891">
        <dgm:presLayoutVars>
          <dgm:bulletEnabled val="1"/>
        </dgm:presLayoutVars>
      </dgm:prSet>
      <dgm:spPr/>
    </dgm:pt>
    <dgm:pt modelId="{CBF161FB-58EE-4906-AB22-E50949805858}" type="pres">
      <dgm:prSet presAssocID="{085E23A1-B1AA-41A4-8546-CF86C85B2E32}" presName="sibTransComposite" presStyleCnt="0"/>
      <dgm:spPr/>
    </dgm:pt>
    <dgm:pt modelId="{A5683131-A31F-44AF-84CE-C66CD1D96A9B}" type="pres">
      <dgm:prSet presAssocID="{016BB45D-CE76-490C-9E99-383D569F6F19}" presName="compositeNode" presStyleCnt="0"/>
      <dgm:spPr/>
    </dgm:pt>
    <dgm:pt modelId="{8F740E04-E6F7-4EAE-B2E8-48962A668456}" type="pres">
      <dgm:prSet presAssocID="{016BB45D-CE76-490C-9E99-383D569F6F1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DCF73AC-F4DA-4EC3-921A-137C9CA8F58D}" type="pres">
      <dgm:prSet presAssocID="{016BB45D-CE76-490C-9E99-383D569F6F19}" presName="parSh" presStyleCnt="0"/>
      <dgm:spPr/>
    </dgm:pt>
    <dgm:pt modelId="{FFF28949-3BE9-498F-ABED-6FB0D0C1F6C6}" type="pres">
      <dgm:prSet presAssocID="{016BB45D-CE76-490C-9E99-383D569F6F19}" presName="lineNode" presStyleLbl="alignAccFollowNode1" presStyleIdx="3" presStyleCnt="15"/>
      <dgm:spPr/>
    </dgm:pt>
    <dgm:pt modelId="{ECC34214-4E0D-4DE3-BFC0-691AFF7E0206}" type="pres">
      <dgm:prSet presAssocID="{016BB45D-CE76-490C-9E99-383D569F6F19}" presName="lineArrowNode" presStyleLbl="alignAccFollowNode1" presStyleIdx="4" presStyleCnt="15"/>
      <dgm:spPr/>
    </dgm:pt>
    <dgm:pt modelId="{A339CCD6-68B4-47B6-91AC-D0D188321A1C}" type="pres">
      <dgm:prSet presAssocID="{AD73B9A2-6989-4F4F-A6D1-D444C63FA78D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0DB20513-4083-43A5-8589-BB915173926F}" type="pres">
      <dgm:prSet presAssocID="{AD73B9A2-6989-4F4F-A6D1-D444C63FA78D}" presName="spacerBetweenCircleAndCallout" presStyleCnt="0">
        <dgm:presLayoutVars/>
      </dgm:prSet>
      <dgm:spPr/>
    </dgm:pt>
    <dgm:pt modelId="{B4549D25-0E8D-4786-B888-6BA13EC84EBF}" type="pres">
      <dgm:prSet presAssocID="{016BB45D-CE76-490C-9E99-383D569F6F19}" presName="nodeText" presStyleLbl="alignAccFollowNode1" presStyleIdx="5" presStyleCnt="15" custScaleY="110891">
        <dgm:presLayoutVars>
          <dgm:bulletEnabled val="1"/>
        </dgm:presLayoutVars>
      </dgm:prSet>
      <dgm:spPr/>
    </dgm:pt>
    <dgm:pt modelId="{43C4D308-8662-416C-BC33-AB38E14599C9}" type="pres">
      <dgm:prSet presAssocID="{AD73B9A2-6989-4F4F-A6D1-D444C63FA78D}" presName="sibTransComposite" presStyleCnt="0"/>
      <dgm:spPr/>
    </dgm:pt>
    <dgm:pt modelId="{070096B9-31BD-4C1D-8F6B-0A8A872C8C32}" type="pres">
      <dgm:prSet presAssocID="{54FDBFA3-367D-40CF-9E7A-0E45B8100118}" presName="compositeNode" presStyleCnt="0"/>
      <dgm:spPr/>
    </dgm:pt>
    <dgm:pt modelId="{F7CA3CB6-E82F-41C6-975D-BFE8B81EC8D4}" type="pres">
      <dgm:prSet presAssocID="{54FDBFA3-367D-40CF-9E7A-0E45B810011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89EF87-F6CD-490E-BAF1-6577EAAAD2DD}" type="pres">
      <dgm:prSet presAssocID="{54FDBFA3-367D-40CF-9E7A-0E45B8100118}" presName="parSh" presStyleCnt="0"/>
      <dgm:spPr/>
    </dgm:pt>
    <dgm:pt modelId="{54D7A718-6C4D-4D96-B0C8-F4C7CF449C01}" type="pres">
      <dgm:prSet presAssocID="{54FDBFA3-367D-40CF-9E7A-0E45B8100118}" presName="lineNode" presStyleLbl="alignAccFollowNode1" presStyleIdx="6" presStyleCnt="15"/>
      <dgm:spPr/>
    </dgm:pt>
    <dgm:pt modelId="{7B35B01D-F6DD-43B3-B707-D002771B8EE8}" type="pres">
      <dgm:prSet presAssocID="{54FDBFA3-367D-40CF-9E7A-0E45B8100118}" presName="lineArrowNode" presStyleLbl="alignAccFollowNode1" presStyleIdx="7" presStyleCnt="15"/>
      <dgm:spPr/>
    </dgm:pt>
    <dgm:pt modelId="{9BE3A877-CDE6-4CB6-B53C-E5A318451657}" type="pres">
      <dgm:prSet presAssocID="{9852441D-A707-44A6-A25B-FAC9E459124F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B20A73B8-786C-4349-B72C-06ED2D7EDB18}" type="pres">
      <dgm:prSet presAssocID="{9852441D-A707-44A6-A25B-FAC9E459124F}" presName="spacerBetweenCircleAndCallout" presStyleCnt="0">
        <dgm:presLayoutVars/>
      </dgm:prSet>
      <dgm:spPr/>
    </dgm:pt>
    <dgm:pt modelId="{4B110317-B54A-47F9-AF55-E9D554749303}" type="pres">
      <dgm:prSet presAssocID="{54FDBFA3-367D-40CF-9E7A-0E45B8100118}" presName="nodeText" presStyleLbl="alignAccFollowNode1" presStyleIdx="8" presStyleCnt="15" custScaleY="110891">
        <dgm:presLayoutVars>
          <dgm:bulletEnabled val="1"/>
        </dgm:presLayoutVars>
      </dgm:prSet>
      <dgm:spPr/>
    </dgm:pt>
    <dgm:pt modelId="{64CB8DA6-A652-41F6-8E5E-50D508D5E393}" type="pres">
      <dgm:prSet presAssocID="{9852441D-A707-44A6-A25B-FAC9E459124F}" presName="sibTransComposite" presStyleCnt="0"/>
      <dgm:spPr/>
    </dgm:pt>
    <dgm:pt modelId="{71BD089B-180B-44F6-97B0-1CFB6587CA40}" type="pres">
      <dgm:prSet presAssocID="{BBEB574E-93A7-4479-AD3B-E07EEADB0C92}" presName="compositeNode" presStyleCnt="0"/>
      <dgm:spPr/>
    </dgm:pt>
    <dgm:pt modelId="{AF1F5469-3875-48C8-900D-C8520CBD3E23}" type="pres">
      <dgm:prSet presAssocID="{BBEB574E-93A7-4479-AD3B-E07EEADB0C9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674E79-4A09-4E6E-B8FF-1CC615678CB0}" type="pres">
      <dgm:prSet presAssocID="{BBEB574E-93A7-4479-AD3B-E07EEADB0C92}" presName="parSh" presStyleCnt="0"/>
      <dgm:spPr/>
    </dgm:pt>
    <dgm:pt modelId="{367ACAD9-9809-4CC0-8B0B-CA1CE3982431}" type="pres">
      <dgm:prSet presAssocID="{BBEB574E-93A7-4479-AD3B-E07EEADB0C92}" presName="lineNode" presStyleLbl="alignAccFollowNode1" presStyleIdx="9" presStyleCnt="15"/>
      <dgm:spPr/>
    </dgm:pt>
    <dgm:pt modelId="{8EF802FE-8D78-4FEF-9CC0-DBFCAEE38EC1}" type="pres">
      <dgm:prSet presAssocID="{BBEB574E-93A7-4479-AD3B-E07EEADB0C92}" presName="lineArrowNode" presStyleLbl="alignAccFollowNode1" presStyleIdx="10" presStyleCnt="15"/>
      <dgm:spPr/>
    </dgm:pt>
    <dgm:pt modelId="{49761577-B4BF-4B85-BC3C-2E1127A58779}" type="pres">
      <dgm:prSet presAssocID="{F19F1FDF-D1DB-4526-8250-33D1FD01FC81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FC81C457-C2FC-4EB6-9059-7732E9E17788}" type="pres">
      <dgm:prSet presAssocID="{F19F1FDF-D1DB-4526-8250-33D1FD01FC81}" presName="spacerBetweenCircleAndCallout" presStyleCnt="0">
        <dgm:presLayoutVars/>
      </dgm:prSet>
      <dgm:spPr/>
    </dgm:pt>
    <dgm:pt modelId="{692F709B-8AAA-4D0E-AA14-FE0A5CA0A4B8}" type="pres">
      <dgm:prSet presAssocID="{BBEB574E-93A7-4479-AD3B-E07EEADB0C92}" presName="nodeText" presStyleLbl="alignAccFollowNode1" presStyleIdx="11" presStyleCnt="15" custScaleY="110891">
        <dgm:presLayoutVars>
          <dgm:bulletEnabled val="1"/>
        </dgm:presLayoutVars>
      </dgm:prSet>
      <dgm:spPr/>
    </dgm:pt>
    <dgm:pt modelId="{35109D6F-E4FA-4F84-AD33-0E2F0EB06823}" type="pres">
      <dgm:prSet presAssocID="{F19F1FDF-D1DB-4526-8250-33D1FD01FC81}" presName="sibTransComposite" presStyleCnt="0"/>
      <dgm:spPr/>
    </dgm:pt>
    <dgm:pt modelId="{1E25F350-C6BF-4C53-B3AA-BA71316E6A48}" type="pres">
      <dgm:prSet presAssocID="{CF3B6B41-01D4-4C1B-B607-9BC0F2B306E4}" presName="compositeNode" presStyleCnt="0"/>
      <dgm:spPr/>
    </dgm:pt>
    <dgm:pt modelId="{5A4490BC-4C9C-45B2-AAC2-9FD58982824F}" type="pres">
      <dgm:prSet presAssocID="{CF3B6B41-01D4-4C1B-B607-9BC0F2B306E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32ED18F-A078-4468-B533-DA031B9BB95A}" type="pres">
      <dgm:prSet presAssocID="{CF3B6B41-01D4-4C1B-B607-9BC0F2B306E4}" presName="parSh" presStyleCnt="0"/>
      <dgm:spPr/>
    </dgm:pt>
    <dgm:pt modelId="{80305A82-BADB-46D2-8CF6-FD94AC47E0FA}" type="pres">
      <dgm:prSet presAssocID="{CF3B6B41-01D4-4C1B-B607-9BC0F2B306E4}" presName="lineNode" presStyleLbl="alignAccFollowNode1" presStyleIdx="12" presStyleCnt="15"/>
      <dgm:spPr/>
    </dgm:pt>
    <dgm:pt modelId="{4EB33DEF-5033-4001-89A1-7CD77C7AF98D}" type="pres">
      <dgm:prSet presAssocID="{CF3B6B41-01D4-4C1B-B607-9BC0F2B306E4}" presName="lineArrowNode" presStyleLbl="alignAccFollowNode1" presStyleIdx="13" presStyleCnt="15"/>
      <dgm:spPr/>
    </dgm:pt>
    <dgm:pt modelId="{7DCEAEFF-7AD5-4366-B4C7-29D3D60C5A1D}" type="pres">
      <dgm:prSet presAssocID="{A736BAB3-3616-4D92-BC05-9EEF288E041A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D2C2B3A3-2206-4879-B7CD-44903D76B5C5}" type="pres">
      <dgm:prSet presAssocID="{A736BAB3-3616-4D92-BC05-9EEF288E041A}" presName="spacerBetweenCircleAndCallout" presStyleCnt="0">
        <dgm:presLayoutVars/>
      </dgm:prSet>
      <dgm:spPr/>
    </dgm:pt>
    <dgm:pt modelId="{B6DDFD30-CA52-406E-B29C-5B75ACC4556F}" type="pres">
      <dgm:prSet presAssocID="{CF3B6B41-01D4-4C1B-B607-9BC0F2B306E4}" presName="nodeText" presStyleLbl="alignAccFollowNode1" presStyleIdx="14" presStyleCnt="15" custScaleY="110891">
        <dgm:presLayoutVars>
          <dgm:bulletEnabled val="1"/>
        </dgm:presLayoutVars>
      </dgm:prSet>
      <dgm:spPr/>
    </dgm:pt>
  </dgm:ptLst>
  <dgm:cxnLst>
    <dgm:cxn modelId="{DB762E07-18BF-4030-B03C-AEAA467D8847}" type="presOf" srcId="{C6BD8FDB-A18D-44DB-B043-3ACFE2080AF6}" destId="{DFDD72DF-714D-4B3B-9999-BEA168008AB1}" srcOrd="0" destOrd="0" presId="urn:microsoft.com/office/officeart/2016/7/layout/LinearArrowProcessNumbered"/>
    <dgm:cxn modelId="{FABE0C0F-3F66-4A5F-92BC-4E77490327FD}" type="presOf" srcId="{016BB45D-CE76-490C-9E99-383D569F6F19}" destId="{B4549D25-0E8D-4786-B888-6BA13EC84EBF}" srcOrd="0" destOrd="0" presId="urn:microsoft.com/office/officeart/2016/7/layout/LinearArrowProcessNumbered"/>
    <dgm:cxn modelId="{01F0E513-E440-49DB-B59C-A74EDC5A16B7}" srcId="{3D374A98-EA37-435F-A50F-49F3D34A4EEF}" destId="{C6BD8FDB-A18D-44DB-B043-3ACFE2080AF6}" srcOrd="0" destOrd="0" parTransId="{D905B33C-7380-47AA-8D29-2DE27E395AE6}" sibTransId="{085E23A1-B1AA-41A4-8546-CF86C85B2E32}"/>
    <dgm:cxn modelId="{A9AE4229-87D3-4E97-A133-5030648FEF9F}" type="presOf" srcId="{BBEB574E-93A7-4479-AD3B-E07EEADB0C92}" destId="{692F709B-8AAA-4D0E-AA14-FE0A5CA0A4B8}" srcOrd="0" destOrd="0" presId="urn:microsoft.com/office/officeart/2016/7/layout/LinearArrowProcessNumbered"/>
    <dgm:cxn modelId="{AB91082C-E20D-4EA2-9D01-6710E7F0CBD0}" type="presOf" srcId="{CF3B6B41-01D4-4C1B-B607-9BC0F2B306E4}" destId="{B6DDFD30-CA52-406E-B29C-5B75ACC4556F}" srcOrd="0" destOrd="0" presId="urn:microsoft.com/office/officeart/2016/7/layout/LinearArrowProcessNumbered"/>
    <dgm:cxn modelId="{0EE5BD5D-496B-42A9-8593-BFD5B63507D0}" type="presOf" srcId="{085E23A1-B1AA-41A4-8546-CF86C85B2E32}" destId="{7A648E64-A51B-41F8-A69E-232332D06A4B}" srcOrd="0" destOrd="0" presId="urn:microsoft.com/office/officeart/2016/7/layout/LinearArrowProcessNumbered"/>
    <dgm:cxn modelId="{6BF4EA62-9834-4DA6-94FE-0467FD18F954}" srcId="{3D374A98-EA37-435F-A50F-49F3D34A4EEF}" destId="{BBEB574E-93A7-4479-AD3B-E07EEADB0C92}" srcOrd="3" destOrd="0" parTransId="{CA6A4869-C946-4638-8DA9-DAB0FBE884B7}" sibTransId="{F19F1FDF-D1DB-4526-8250-33D1FD01FC81}"/>
    <dgm:cxn modelId="{961E624F-F6DE-41F6-BF74-8C29B72A158E}" srcId="{3D374A98-EA37-435F-A50F-49F3D34A4EEF}" destId="{54FDBFA3-367D-40CF-9E7A-0E45B8100118}" srcOrd="2" destOrd="0" parTransId="{ED09BEA5-F04F-46F0-A315-9EB01FD3EB94}" sibTransId="{9852441D-A707-44A6-A25B-FAC9E459124F}"/>
    <dgm:cxn modelId="{51BB5675-2954-4E24-B9BA-C0DBD188A411}" type="presOf" srcId="{9852441D-A707-44A6-A25B-FAC9E459124F}" destId="{9BE3A877-CDE6-4CB6-B53C-E5A318451657}" srcOrd="0" destOrd="0" presId="urn:microsoft.com/office/officeart/2016/7/layout/LinearArrowProcessNumbered"/>
    <dgm:cxn modelId="{53399956-A923-4D01-9948-92C43FF91D53}" type="presOf" srcId="{F19F1FDF-D1DB-4526-8250-33D1FD01FC81}" destId="{49761577-B4BF-4B85-BC3C-2E1127A58779}" srcOrd="0" destOrd="0" presId="urn:microsoft.com/office/officeart/2016/7/layout/LinearArrowProcessNumbered"/>
    <dgm:cxn modelId="{8B7CAD77-8B3C-46E8-A065-42EA734D0157}" type="presOf" srcId="{3D374A98-EA37-435F-A50F-49F3D34A4EEF}" destId="{445B8368-47F4-4C21-835C-6F7332C4E80E}" srcOrd="0" destOrd="0" presId="urn:microsoft.com/office/officeart/2016/7/layout/LinearArrowProcessNumbered"/>
    <dgm:cxn modelId="{CD342D79-F1BC-4621-BBD2-F9918354527A}" type="presOf" srcId="{54FDBFA3-367D-40CF-9E7A-0E45B8100118}" destId="{4B110317-B54A-47F9-AF55-E9D554749303}" srcOrd="0" destOrd="0" presId="urn:microsoft.com/office/officeart/2016/7/layout/LinearArrowProcessNumbered"/>
    <dgm:cxn modelId="{21856E7E-F3F5-49FE-913B-F59A284F5812}" srcId="{3D374A98-EA37-435F-A50F-49F3D34A4EEF}" destId="{CF3B6B41-01D4-4C1B-B607-9BC0F2B306E4}" srcOrd="4" destOrd="0" parTransId="{E76C1EE7-0B4E-46BB-BC56-102F56C09B60}" sibTransId="{A736BAB3-3616-4D92-BC05-9EEF288E041A}"/>
    <dgm:cxn modelId="{0DC85D9C-D50D-441D-BFCB-44A2E5EF5CA6}" srcId="{3D374A98-EA37-435F-A50F-49F3D34A4EEF}" destId="{016BB45D-CE76-490C-9E99-383D569F6F19}" srcOrd="1" destOrd="0" parTransId="{90770609-A17E-400E-A673-75470869BF1F}" sibTransId="{AD73B9A2-6989-4F4F-A6D1-D444C63FA78D}"/>
    <dgm:cxn modelId="{7F5440B3-FC4C-4101-8295-880699168DAC}" type="presOf" srcId="{AD73B9A2-6989-4F4F-A6D1-D444C63FA78D}" destId="{A339CCD6-68B4-47B6-91AC-D0D188321A1C}" srcOrd="0" destOrd="0" presId="urn:microsoft.com/office/officeart/2016/7/layout/LinearArrowProcessNumbered"/>
    <dgm:cxn modelId="{FE5231D7-ED49-4CF1-A0EA-3372EC488FA9}" type="presOf" srcId="{A736BAB3-3616-4D92-BC05-9EEF288E041A}" destId="{7DCEAEFF-7AD5-4366-B4C7-29D3D60C5A1D}" srcOrd="0" destOrd="0" presId="urn:microsoft.com/office/officeart/2016/7/layout/LinearArrowProcessNumbered"/>
    <dgm:cxn modelId="{437B8A53-DBD4-4415-9850-0A50CFBB52F4}" type="presParOf" srcId="{445B8368-47F4-4C21-835C-6F7332C4E80E}" destId="{56484123-69C4-425C-90F1-FD8BC334D7C5}" srcOrd="0" destOrd="0" presId="urn:microsoft.com/office/officeart/2016/7/layout/LinearArrowProcessNumbered"/>
    <dgm:cxn modelId="{ADBAA327-3D45-40D1-AA28-13F0B488960F}" type="presParOf" srcId="{56484123-69C4-425C-90F1-FD8BC334D7C5}" destId="{B31EA301-25D7-4D61-824C-FF8E21DE10CC}" srcOrd="0" destOrd="0" presId="urn:microsoft.com/office/officeart/2016/7/layout/LinearArrowProcessNumbered"/>
    <dgm:cxn modelId="{813E4924-3292-45F5-A2B7-8AF86B83C263}" type="presParOf" srcId="{56484123-69C4-425C-90F1-FD8BC334D7C5}" destId="{37D83B14-0BE4-4AE8-8C48-C4684188495E}" srcOrd="1" destOrd="0" presId="urn:microsoft.com/office/officeart/2016/7/layout/LinearArrowProcessNumbered"/>
    <dgm:cxn modelId="{82EC2C02-3C18-4AB4-BDF3-EFBE2F7AF3EA}" type="presParOf" srcId="{37D83B14-0BE4-4AE8-8C48-C4684188495E}" destId="{8887A010-A8F2-43EF-A035-95C7F5787DA0}" srcOrd="0" destOrd="0" presId="urn:microsoft.com/office/officeart/2016/7/layout/LinearArrowProcessNumbered"/>
    <dgm:cxn modelId="{40A460E0-44D2-437D-8E4A-5FF46683EFA6}" type="presParOf" srcId="{37D83B14-0BE4-4AE8-8C48-C4684188495E}" destId="{6FB854B1-8FD9-44CE-AB79-56CD08F91B55}" srcOrd="1" destOrd="0" presId="urn:microsoft.com/office/officeart/2016/7/layout/LinearArrowProcessNumbered"/>
    <dgm:cxn modelId="{62D1E5CF-C2DD-4BEE-A59F-E24A427521AC}" type="presParOf" srcId="{37D83B14-0BE4-4AE8-8C48-C4684188495E}" destId="{7A648E64-A51B-41F8-A69E-232332D06A4B}" srcOrd="2" destOrd="0" presId="urn:microsoft.com/office/officeart/2016/7/layout/LinearArrowProcessNumbered"/>
    <dgm:cxn modelId="{8964EBA1-E550-4632-80A0-138CAD6E255B}" type="presParOf" srcId="{37D83B14-0BE4-4AE8-8C48-C4684188495E}" destId="{EBBFECA8-3144-48EE-8A08-AF4B5CE71D65}" srcOrd="3" destOrd="0" presId="urn:microsoft.com/office/officeart/2016/7/layout/LinearArrowProcessNumbered"/>
    <dgm:cxn modelId="{BA6EA71F-C5C0-42A9-80F1-52263D18D1F7}" type="presParOf" srcId="{56484123-69C4-425C-90F1-FD8BC334D7C5}" destId="{DFDD72DF-714D-4B3B-9999-BEA168008AB1}" srcOrd="2" destOrd="0" presId="urn:microsoft.com/office/officeart/2016/7/layout/LinearArrowProcessNumbered"/>
    <dgm:cxn modelId="{97F43110-DEF5-44F3-B5DE-7858BCA297E0}" type="presParOf" srcId="{445B8368-47F4-4C21-835C-6F7332C4E80E}" destId="{CBF161FB-58EE-4906-AB22-E50949805858}" srcOrd="1" destOrd="0" presId="urn:microsoft.com/office/officeart/2016/7/layout/LinearArrowProcessNumbered"/>
    <dgm:cxn modelId="{B8044CDD-EB63-4CD8-BB5A-5F93262DB8F9}" type="presParOf" srcId="{445B8368-47F4-4C21-835C-6F7332C4E80E}" destId="{A5683131-A31F-44AF-84CE-C66CD1D96A9B}" srcOrd="2" destOrd="0" presId="urn:microsoft.com/office/officeart/2016/7/layout/LinearArrowProcessNumbered"/>
    <dgm:cxn modelId="{FDF3F4BF-5017-49B1-A198-486CC043B5A6}" type="presParOf" srcId="{A5683131-A31F-44AF-84CE-C66CD1D96A9B}" destId="{8F740E04-E6F7-4EAE-B2E8-48962A668456}" srcOrd="0" destOrd="0" presId="urn:microsoft.com/office/officeart/2016/7/layout/LinearArrowProcessNumbered"/>
    <dgm:cxn modelId="{0F0B4FCF-82B9-4F1A-836B-5A4D5A0ACD71}" type="presParOf" srcId="{A5683131-A31F-44AF-84CE-C66CD1D96A9B}" destId="{0DCF73AC-F4DA-4EC3-921A-137C9CA8F58D}" srcOrd="1" destOrd="0" presId="urn:microsoft.com/office/officeart/2016/7/layout/LinearArrowProcessNumbered"/>
    <dgm:cxn modelId="{90F0AB31-19D0-4FA6-8755-54547413155A}" type="presParOf" srcId="{0DCF73AC-F4DA-4EC3-921A-137C9CA8F58D}" destId="{FFF28949-3BE9-498F-ABED-6FB0D0C1F6C6}" srcOrd="0" destOrd="0" presId="urn:microsoft.com/office/officeart/2016/7/layout/LinearArrowProcessNumbered"/>
    <dgm:cxn modelId="{EE62A1FE-C1DA-4CC3-A4E7-060E4A814A7E}" type="presParOf" srcId="{0DCF73AC-F4DA-4EC3-921A-137C9CA8F58D}" destId="{ECC34214-4E0D-4DE3-BFC0-691AFF7E0206}" srcOrd="1" destOrd="0" presId="urn:microsoft.com/office/officeart/2016/7/layout/LinearArrowProcessNumbered"/>
    <dgm:cxn modelId="{187D5BE7-7FA6-4C9B-ABFC-6B5C1DF7C9F2}" type="presParOf" srcId="{0DCF73AC-F4DA-4EC3-921A-137C9CA8F58D}" destId="{A339CCD6-68B4-47B6-91AC-D0D188321A1C}" srcOrd="2" destOrd="0" presId="urn:microsoft.com/office/officeart/2016/7/layout/LinearArrowProcessNumbered"/>
    <dgm:cxn modelId="{32907510-8473-4965-B674-90E0D66A6E51}" type="presParOf" srcId="{0DCF73AC-F4DA-4EC3-921A-137C9CA8F58D}" destId="{0DB20513-4083-43A5-8589-BB915173926F}" srcOrd="3" destOrd="0" presId="urn:microsoft.com/office/officeart/2016/7/layout/LinearArrowProcessNumbered"/>
    <dgm:cxn modelId="{87F84E8D-75D0-4598-9C7D-6594D60BB870}" type="presParOf" srcId="{A5683131-A31F-44AF-84CE-C66CD1D96A9B}" destId="{B4549D25-0E8D-4786-B888-6BA13EC84EBF}" srcOrd="2" destOrd="0" presId="urn:microsoft.com/office/officeart/2016/7/layout/LinearArrowProcessNumbered"/>
    <dgm:cxn modelId="{EFBD186E-4B4B-4724-8546-86BAA2FC578C}" type="presParOf" srcId="{445B8368-47F4-4C21-835C-6F7332C4E80E}" destId="{43C4D308-8662-416C-BC33-AB38E14599C9}" srcOrd="3" destOrd="0" presId="urn:microsoft.com/office/officeart/2016/7/layout/LinearArrowProcessNumbered"/>
    <dgm:cxn modelId="{E84F7C1D-0139-4458-9F42-CF914E1D8098}" type="presParOf" srcId="{445B8368-47F4-4C21-835C-6F7332C4E80E}" destId="{070096B9-31BD-4C1D-8F6B-0A8A872C8C32}" srcOrd="4" destOrd="0" presId="urn:microsoft.com/office/officeart/2016/7/layout/LinearArrowProcessNumbered"/>
    <dgm:cxn modelId="{B2DF0624-9DB5-4ABA-91EA-01A946A39B7C}" type="presParOf" srcId="{070096B9-31BD-4C1D-8F6B-0A8A872C8C32}" destId="{F7CA3CB6-E82F-41C6-975D-BFE8B81EC8D4}" srcOrd="0" destOrd="0" presId="urn:microsoft.com/office/officeart/2016/7/layout/LinearArrowProcessNumbered"/>
    <dgm:cxn modelId="{910A4A11-8465-4EE6-A5DC-9C7642B09841}" type="presParOf" srcId="{070096B9-31BD-4C1D-8F6B-0A8A872C8C32}" destId="{2389EF87-F6CD-490E-BAF1-6577EAAAD2DD}" srcOrd="1" destOrd="0" presId="urn:microsoft.com/office/officeart/2016/7/layout/LinearArrowProcessNumbered"/>
    <dgm:cxn modelId="{C71DD946-B059-4C1F-89E7-8EFD8F1682F9}" type="presParOf" srcId="{2389EF87-F6CD-490E-BAF1-6577EAAAD2DD}" destId="{54D7A718-6C4D-4D96-B0C8-F4C7CF449C01}" srcOrd="0" destOrd="0" presId="urn:microsoft.com/office/officeart/2016/7/layout/LinearArrowProcessNumbered"/>
    <dgm:cxn modelId="{B65F7D44-85CC-4E24-8C11-600C1195DBC4}" type="presParOf" srcId="{2389EF87-F6CD-490E-BAF1-6577EAAAD2DD}" destId="{7B35B01D-F6DD-43B3-B707-D002771B8EE8}" srcOrd="1" destOrd="0" presId="urn:microsoft.com/office/officeart/2016/7/layout/LinearArrowProcessNumbered"/>
    <dgm:cxn modelId="{65BF9D84-EFC0-4A9F-8199-ADF44E151EDD}" type="presParOf" srcId="{2389EF87-F6CD-490E-BAF1-6577EAAAD2DD}" destId="{9BE3A877-CDE6-4CB6-B53C-E5A318451657}" srcOrd="2" destOrd="0" presId="urn:microsoft.com/office/officeart/2016/7/layout/LinearArrowProcessNumbered"/>
    <dgm:cxn modelId="{AA0CD741-D374-4A1D-B699-8F1F3B02145D}" type="presParOf" srcId="{2389EF87-F6CD-490E-BAF1-6577EAAAD2DD}" destId="{B20A73B8-786C-4349-B72C-06ED2D7EDB18}" srcOrd="3" destOrd="0" presId="urn:microsoft.com/office/officeart/2016/7/layout/LinearArrowProcessNumbered"/>
    <dgm:cxn modelId="{0EB1A70C-03E8-4354-8AA1-D5D072C98341}" type="presParOf" srcId="{070096B9-31BD-4C1D-8F6B-0A8A872C8C32}" destId="{4B110317-B54A-47F9-AF55-E9D554749303}" srcOrd="2" destOrd="0" presId="urn:microsoft.com/office/officeart/2016/7/layout/LinearArrowProcessNumbered"/>
    <dgm:cxn modelId="{BE8E78C6-6747-47CD-B4C1-A4FDEE7CF428}" type="presParOf" srcId="{445B8368-47F4-4C21-835C-6F7332C4E80E}" destId="{64CB8DA6-A652-41F6-8E5E-50D508D5E393}" srcOrd="5" destOrd="0" presId="urn:microsoft.com/office/officeart/2016/7/layout/LinearArrowProcessNumbered"/>
    <dgm:cxn modelId="{317F285B-3E84-4B78-B873-911D06F4EA02}" type="presParOf" srcId="{445B8368-47F4-4C21-835C-6F7332C4E80E}" destId="{71BD089B-180B-44F6-97B0-1CFB6587CA40}" srcOrd="6" destOrd="0" presId="urn:microsoft.com/office/officeart/2016/7/layout/LinearArrowProcessNumbered"/>
    <dgm:cxn modelId="{94C6A6A4-EC5B-485D-9083-DD83810DFE83}" type="presParOf" srcId="{71BD089B-180B-44F6-97B0-1CFB6587CA40}" destId="{AF1F5469-3875-48C8-900D-C8520CBD3E23}" srcOrd="0" destOrd="0" presId="urn:microsoft.com/office/officeart/2016/7/layout/LinearArrowProcessNumbered"/>
    <dgm:cxn modelId="{C853B181-8B93-4C09-A591-84EDECD6D52C}" type="presParOf" srcId="{71BD089B-180B-44F6-97B0-1CFB6587CA40}" destId="{39674E79-4A09-4E6E-B8FF-1CC615678CB0}" srcOrd="1" destOrd="0" presId="urn:microsoft.com/office/officeart/2016/7/layout/LinearArrowProcessNumbered"/>
    <dgm:cxn modelId="{7FFFAAD3-D21E-401E-8151-EB537149C651}" type="presParOf" srcId="{39674E79-4A09-4E6E-B8FF-1CC615678CB0}" destId="{367ACAD9-9809-4CC0-8B0B-CA1CE3982431}" srcOrd="0" destOrd="0" presId="urn:microsoft.com/office/officeart/2016/7/layout/LinearArrowProcessNumbered"/>
    <dgm:cxn modelId="{297B2432-F501-406E-B500-A953C27B645E}" type="presParOf" srcId="{39674E79-4A09-4E6E-B8FF-1CC615678CB0}" destId="{8EF802FE-8D78-4FEF-9CC0-DBFCAEE38EC1}" srcOrd="1" destOrd="0" presId="urn:microsoft.com/office/officeart/2016/7/layout/LinearArrowProcessNumbered"/>
    <dgm:cxn modelId="{240CE2D7-77CB-429E-9B4B-4840FC601527}" type="presParOf" srcId="{39674E79-4A09-4E6E-B8FF-1CC615678CB0}" destId="{49761577-B4BF-4B85-BC3C-2E1127A58779}" srcOrd="2" destOrd="0" presId="urn:microsoft.com/office/officeart/2016/7/layout/LinearArrowProcessNumbered"/>
    <dgm:cxn modelId="{B12BAC59-9BA7-4EF6-8890-73D2D7B17126}" type="presParOf" srcId="{39674E79-4A09-4E6E-B8FF-1CC615678CB0}" destId="{FC81C457-C2FC-4EB6-9059-7732E9E17788}" srcOrd="3" destOrd="0" presId="urn:microsoft.com/office/officeart/2016/7/layout/LinearArrowProcessNumbered"/>
    <dgm:cxn modelId="{C4601418-F42F-45E7-940F-A6A133646D1C}" type="presParOf" srcId="{71BD089B-180B-44F6-97B0-1CFB6587CA40}" destId="{692F709B-8AAA-4D0E-AA14-FE0A5CA0A4B8}" srcOrd="2" destOrd="0" presId="urn:microsoft.com/office/officeart/2016/7/layout/LinearArrowProcessNumbered"/>
    <dgm:cxn modelId="{C31106DF-18C1-426C-9775-06635C19FA7A}" type="presParOf" srcId="{445B8368-47F4-4C21-835C-6F7332C4E80E}" destId="{35109D6F-E4FA-4F84-AD33-0E2F0EB06823}" srcOrd="7" destOrd="0" presId="urn:microsoft.com/office/officeart/2016/7/layout/LinearArrowProcessNumbered"/>
    <dgm:cxn modelId="{A6031B81-3958-4452-A79C-1A9BA0132390}" type="presParOf" srcId="{445B8368-47F4-4C21-835C-6F7332C4E80E}" destId="{1E25F350-C6BF-4C53-B3AA-BA71316E6A48}" srcOrd="8" destOrd="0" presId="urn:microsoft.com/office/officeart/2016/7/layout/LinearArrowProcessNumbered"/>
    <dgm:cxn modelId="{5384855F-8475-4219-B088-7644A4B434AA}" type="presParOf" srcId="{1E25F350-C6BF-4C53-B3AA-BA71316E6A48}" destId="{5A4490BC-4C9C-45B2-AAC2-9FD58982824F}" srcOrd="0" destOrd="0" presId="urn:microsoft.com/office/officeart/2016/7/layout/LinearArrowProcessNumbered"/>
    <dgm:cxn modelId="{EE6C9EC3-4DA0-4446-AFCA-161FB52C9612}" type="presParOf" srcId="{1E25F350-C6BF-4C53-B3AA-BA71316E6A48}" destId="{932ED18F-A078-4468-B533-DA031B9BB95A}" srcOrd="1" destOrd="0" presId="urn:microsoft.com/office/officeart/2016/7/layout/LinearArrowProcessNumbered"/>
    <dgm:cxn modelId="{69E9E559-FC42-4888-A88B-783D7391F9F2}" type="presParOf" srcId="{932ED18F-A078-4468-B533-DA031B9BB95A}" destId="{80305A82-BADB-46D2-8CF6-FD94AC47E0FA}" srcOrd="0" destOrd="0" presId="urn:microsoft.com/office/officeart/2016/7/layout/LinearArrowProcessNumbered"/>
    <dgm:cxn modelId="{CD49313A-9A28-49FD-AF3C-290E5F243993}" type="presParOf" srcId="{932ED18F-A078-4468-B533-DA031B9BB95A}" destId="{4EB33DEF-5033-4001-89A1-7CD77C7AF98D}" srcOrd="1" destOrd="0" presId="urn:microsoft.com/office/officeart/2016/7/layout/LinearArrowProcessNumbered"/>
    <dgm:cxn modelId="{5026B9A1-E073-448D-99E3-4D8FD94F6ABE}" type="presParOf" srcId="{932ED18F-A078-4468-B533-DA031B9BB95A}" destId="{7DCEAEFF-7AD5-4366-B4C7-29D3D60C5A1D}" srcOrd="2" destOrd="0" presId="urn:microsoft.com/office/officeart/2016/7/layout/LinearArrowProcessNumbered"/>
    <dgm:cxn modelId="{56DEA80B-8D42-4947-977B-0DB364623554}" type="presParOf" srcId="{932ED18F-A078-4468-B533-DA031B9BB95A}" destId="{D2C2B3A3-2206-4879-B7CD-44903D76B5C5}" srcOrd="3" destOrd="0" presId="urn:microsoft.com/office/officeart/2016/7/layout/LinearArrowProcessNumbered"/>
    <dgm:cxn modelId="{2FF2549F-E829-43F1-817E-E1BF01762D0B}" type="presParOf" srcId="{1E25F350-C6BF-4C53-B3AA-BA71316E6A48}" destId="{B6DDFD30-CA52-406E-B29C-5B75ACC4556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7A010-A8F2-43EF-A035-95C7F5787DA0}">
      <dsp:nvSpPr>
        <dsp:cNvPr id="0" name=""/>
        <dsp:cNvSpPr/>
      </dsp:nvSpPr>
      <dsp:spPr>
        <a:xfrm>
          <a:off x="1055279" y="902794"/>
          <a:ext cx="843193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854B1-8FD9-44CE-AB79-56CD08F91B55}">
      <dsp:nvSpPr>
        <dsp:cNvPr id="0" name=""/>
        <dsp:cNvSpPr/>
      </dsp:nvSpPr>
      <dsp:spPr>
        <a:xfrm>
          <a:off x="1949064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48E64-A51B-41F8-A69E-232332D06A4B}">
      <dsp:nvSpPr>
        <dsp:cNvPr id="0" name=""/>
        <dsp:cNvSpPr/>
      </dsp:nvSpPr>
      <dsp:spPr>
        <a:xfrm>
          <a:off x="526763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</a:p>
      </dsp:txBody>
      <dsp:txXfrm>
        <a:off x="650691" y="603641"/>
        <a:ext cx="598376" cy="598376"/>
      </dsp:txXfrm>
    </dsp:sp>
    <dsp:sp modelId="{DFDD72DF-714D-4B3B-9999-BEA168008AB1}">
      <dsp:nvSpPr>
        <dsp:cNvPr id="0" name=""/>
        <dsp:cNvSpPr/>
      </dsp:nvSpPr>
      <dsp:spPr>
        <a:xfrm>
          <a:off x="1286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Lesion</a:t>
          </a:r>
          <a:endParaRPr lang="en-US" sz="1100" kern="1200" dirty="0"/>
        </a:p>
      </dsp:txBody>
      <dsp:txXfrm>
        <a:off x="1286" y="1752289"/>
        <a:ext cx="1897185" cy="2037624"/>
      </dsp:txXfrm>
    </dsp:sp>
    <dsp:sp modelId="{FFF28949-3BE9-498F-ABED-6FB0D0C1F6C6}">
      <dsp:nvSpPr>
        <dsp:cNvPr id="0" name=""/>
        <dsp:cNvSpPr/>
      </dsp:nvSpPr>
      <dsp:spPr>
        <a:xfrm>
          <a:off x="2109271" y="902794"/>
          <a:ext cx="1897185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34214-4E0D-4DE3-BFC0-691AFF7E0206}">
      <dsp:nvSpPr>
        <dsp:cNvPr id="0" name=""/>
        <dsp:cNvSpPr/>
      </dsp:nvSpPr>
      <dsp:spPr>
        <a:xfrm>
          <a:off x="4057048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9CCD6-68B4-47B6-91AC-D0D188321A1C}">
      <dsp:nvSpPr>
        <dsp:cNvPr id="0" name=""/>
        <dsp:cNvSpPr/>
      </dsp:nvSpPr>
      <dsp:spPr>
        <a:xfrm>
          <a:off x="2634747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2</a:t>
          </a:r>
        </a:p>
      </dsp:txBody>
      <dsp:txXfrm>
        <a:off x="2758675" y="603641"/>
        <a:ext cx="598376" cy="598376"/>
      </dsp:txXfrm>
    </dsp:sp>
    <dsp:sp modelId="{B4549D25-0E8D-4786-B888-6BA13EC84EBF}">
      <dsp:nvSpPr>
        <dsp:cNvPr id="0" name=""/>
        <dsp:cNvSpPr/>
      </dsp:nvSpPr>
      <dsp:spPr>
        <a:xfrm>
          <a:off x="2109271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VLBM </a:t>
          </a:r>
          <a:br>
            <a:rPr lang="de-DE" sz="1100" kern="1200" dirty="0"/>
          </a:br>
          <a:r>
            <a:rPr lang="de-DE" sz="1100" kern="1200" dirty="0"/>
            <a:t>(NiiStat)</a:t>
          </a:r>
          <a:endParaRPr lang="en-US" sz="1100" kern="1200" dirty="0"/>
        </a:p>
      </dsp:txBody>
      <dsp:txXfrm>
        <a:off x="2109271" y="1752289"/>
        <a:ext cx="1897185" cy="2037624"/>
      </dsp:txXfrm>
    </dsp:sp>
    <dsp:sp modelId="{54D7A718-6C4D-4D96-B0C8-F4C7CF449C01}">
      <dsp:nvSpPr>
        <dsp:cNvPr id="0" name=""/>
        <dsp:cNvSpPr/>
      </dsp:nvSpPr>
      <dsp:spPr>
        <a:xfrm>
          <a:off x="4217255" y="902794"/>
          <a:ext cx="1897185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5B01D-F6DD-43B3-B707-D002771B8EE8}">
      <dsp:nvSpPr>
        <dsp:cNvPr id="0" name=""/>
        <dsp:cNvSpPr/>
      </dsp:nvSpPr>
      <dsp:spPr>
        <a:xfrm>
          <a:off x="6165032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3A877-CDE6-4CB6-B53C-E5A318451657}">
      <dsp:nvSpPr>
        <dsp:cNvPr id="0" name=""/>
        <dsp:cNvSpPr/>
      </dsp:nvSpPr>
      <dsp:spPr>
        <a:xfrm>
          <a:off x="4742732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3</a:t>
          </a:r>
        </a:p>
      </dsp:txBody>
      <dsp:txXfrm>
        <a:off x="4866660" y="603641"/>
        <a:ext cx="598376" cy="598376"/>
      </dsp:txXfrm>
    </dsp:sp>
    <dsp:sp modelId="{4B110317-B54A-47F9-AF55-E9D554749303}">
      <dsp:nvSpPr>
        <dsp:cNvPr id="0" name=""/>
        <dsp:cNvSpPr/>
      </dsp:nvSpPr>
      <dsp:spPr>
        <a:xfrm>
          <a:off x="4217255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Whole-brain Disconnection</a:t>
          </a:r>
        </a:p>
      </dsp:txBody>
      <dsp:txXfrm>
        <a:off x="4217255" y="1752289"/>
        <a:ext cx="1897185" cy="2037624"/>
      </dsp:txXfrm>
    </dsp:sp>
    <dsp:sp modelId="{367ACAD9-9809-4CC0-8B0B-CA1CE3982431}">
      <dsp:nvSpPr>
        <dsp:cNvPr id="0" name=""/>
        <dsp:cNvSpPr/>
      </dsp:nvSpPr>
      <dsp:spPr>
        <a:xfrm>
          <a:off x="6325239" y="902794"/>
          <a:ext cx="1897185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802FE-8D78-4FEF-9CC0-DBFCAEE38EC1}">
      <dsp:nvSpPr>
        <dsp:cNvPr id="0" name=""/>
        <dsp:cNvSpPr/>
      </dsp:nvSpPr>
      <dsp:spPr>
        <a:xfrm>
          <a:off x="8273017" y="832001"/>
          <a:ext cx="96967" cy="182129"/>
        </a:xfrm>
        <a:prstGeom prst="chevron">
          <a:avLst>
            <a:gd name="adj" fmla="val 9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1577-B4BF-4B85-BC3C-2E1127A58779}">
      <dsp:nvSpPr>
        <dsp:cNvPr id="0" name=""/>
        <dsp:cNvSpPr/>
      </dsp:nvSpPr>
      <dsp:spPr>
        <a:xfrm>
          <a:off x="6850716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4</a:t>
          </a:r>
        </a:p>
      </dsp:txBody>
      <dsp:txXfrm>
        <a:off x="6974644" y="603641"/>
        <a:ext cx="598376" cy="598376"/>
      </dsp:txXfrm>
    </dsp:sp>
    <dsp:sp modelId="{692F709B-8AAA-4D0E-AA14-FE0A5CA0A4B8}">
      <dsp:nvSpPr>
        <dsp:cNvPr id="0" name=""/>
        <dsp:cNvSpPr/>
      </dsp:nvSpPr>
      <dsp:spPr>
        <a:xfrm>
          <a:off x="6325239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Parcel-wise</a:t>
          </a:r>
          <a:br>
            <a:rPr lang="de-DE" sz="1100" kern="1200" dirty="0"/>
          </a:br>
          <a:r>
            <a:rPr lang="de-DE" sz="1100" kern="1200" dirty="0"/>
            <a:t>Disconnection</a:t>
          </a:r>
        </a:p>
      </dsp:txBody>
      <dsp:txXfrm>
        <a:off x="6325239" y="1752289"/>
        <a:ext cx="1897185" cy="2037624"/>
      </dsp:txXfrm>
    </dsp:sp>
    <dsp:sp modelId="{80305A82-BADB-46D2-8CF6-FD94AC47E0FA}">
      <dsp:nvSpPr>
        <dsp:cNvPr id="0" name=""/>
        <dsp:cNvSpPr/>
      </dsp:nvSpPr>
      <dsp:spPr>
        <a:xfrm>
          <a:off x="8433223" y="902794"/>
          <a:ext cx="948592" cy="7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EAEFF-7AD5-4366-B4C7-29D3D60C5A1D}">
      <dsp:nvSpPr>
        <dsp:cNvPr id="0" name=""/>
        <dsp:cNvSpPr/>
      </dsp:nvSpPr>
      <dsp:spPr>
        <a:xfrm>
          <a:off x="8958700" y="479713"/>
          <a:ext cx="846232" cy="8462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39" tIns="32839" rIns="32839" bIns="32839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5</a:t>
          </a:r>
        </a:p>
      </dsp:txBody>
      <dsp:txXfrm>
        <a:off x="9082628" y="603641"/>
        <a:ext cx="598376" cy="598376"/>
      </dsp:txXfrm>
    </dsp:sp>
    <dsp:sp modelId="{B6DDFD30-CA52-406E-B29C-5B75ACC4556F}">
      <dsp:nvSpPr>
        <dsp:cNvPr id="0" name=""/>
        <dsp:cNvSpPr/>
      </dsp:nvSpPr>
      <dsp:spPr>
        <a:xfrm>
          <a:off x="8433223" y="1372852"/>
          <a:ext cx="1897185" cy="24170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52" tIns="165100" rIns="149652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SSPLs</a:t>
          </a:r>
          <a:endParaRPr lang="en-US" sz="1100" kern="1200" dirty="0"/>
        </a:p>
      </dsp:txBody>
      <dsp:txXfrm>
        <a:off x="8433223" y="1752289"/>
        <a:ext cx="1897185" cy="2037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3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3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7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5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7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4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68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6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EC11D-1349-F5C5-4E39-91F8A948B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" b="329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FB4443-A455-7521-FB44-2CCE6F0B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de-DE" dirty="0"/>
              <a:t>Interim  Results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3261EA-FEB4-81A4-DD83-887659D4D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1500"/>
              <a:t>Master Thesis: Sex Differences in the Association of Disconnections with Neglect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112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06745F-602A-2488-E6CC-8FC59900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de-DE"/>
              <a:t>Overview</a:t>
            </a:r>
          </a:p>
        </p:txBody>
      </p:sp>
      <p:graphicFrame>
        <p:nvGraphicFramePr>
          <p:cNvPr id="18" name="Inhaltsplatzhalter 2">
            <a:extLst>
              <a:ext uri="{FF2B5EF4-FFF2-40B4-BE49-F238E27FC236}">
                <a16:creationId xmlns:a16="http://schemas.microsoft.com/office/drawing/2014/main" id="{D995B229-963A-C5D3-EE77-585B76355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291712"/>
              </p:ext>
            </p:extLst>
          </p:nvPr>
        </p:nvGraphicFramePr>
        <p:xfrm>
          <a:off x="753036" y="1766048"/>
          <a:ext cx="10542495" cy="426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Grafik 23">
            <a:extLst>
              <a:ext uri="{FF2B5EF4-FFF2-40B4-BE49-F238E27FC236}">
                <a16:creationId xmlns:a16="http://schemas.microsoft.com/office/drawing/2014/main" id="{6B2FDB70-DEF8-F38D-886C-DA8356D53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5938" y="4086732"/>
            <a:ext cx="1410286" cy="13055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AE9C735-86B0-A2B7-AD2C-E296D71435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010" y="4190222"/>
            <a:ext cx="1410286" cy="109861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41950AF-0808-C10C-44B3-21B5652F2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383" y="4171860"/>
            <a:ext cx="1410286" cy="1223801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3352772-B9D5-39FC-5F06-F9A5132A5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3393" y="4088224"/>
            <a:ext cx="1133155" cy="130559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40841B0-CCB2-2A8E-0219-613AE4D3F9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2636" y="4067086"/>
            <a:ext cx="1093559" cy="130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7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5CAB1-514D-0ABF-B697-0CFEAC2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Lesion </a:t>
            </a:r>
            <a:r>
              <a:rPr lang="de-DE" dirty="0" err="1"/>
              <a:t>Overlap</a:t>
            </a:r>
            <a:r>
              <a:rPr lang="de-DE" dirty="0"/>
              <a:t> – Neglect </a:t>
            </a:r>
            <a:r>
              <a:rPr lang="de-DE" dirty="0" err="1"/>
              <a:t>Patients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CF0D66-4DB2-255A-4BE8-8D54C726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01" y="1919382"/>
            <a:ext cx="9410700" cy="20669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26C6A9-1857-57EF-9B42-2F650BDD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01" y="4131019"/>
            <a:ext cx="9410700" cy="20669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521AF0D-6752-CABF-EC13-C798D9D0F84A}"/>
              </a:ext>
            </a:extLst>
          </p:cNvPr>
          <p:cNvSpPr txBox="1"/>
          <p:nvPr/>
        </p:nvSpPr>
        <p:spPr>
          <a:xfrm rot="16200000">
            <a:off x="268940" y="4979815"/>
            <a:ext cx="7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30DFAD-4AD5-6D54-60FA-6950CB9BB26C}"/>
              </a:ext>
            </a:extLst>
          </p:cNvPr>
          <p:cNvSpPr txBox="1"/>
          <p:nvPr/>
        </p:nvSpPr>
        <p:spPr>
          <a:xfrm rot="16200000">
            <a:off x="141630" y="2768177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Female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B71106-B19F-6DB6-B119-24B31D464773}"/>
              </a:ext>
            </a:extLst>
          </p:cNvPr>
          <p:cNvSpPr txBox="1"/>
          <p:nvPr/>
        </p:nvSpPr>
        <p:spPr>
          <a:xfrm>
            <a:off x="10424880" y="2768177"/>
            <a:ext cx="139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66EBF1-9075-BE52-2A9B-BE1AF99E8DC9}"/>
              </a:ext>
            </a:extLst>
          </p:cNvPr>
          <p:cNvSpPr txBox="1"/>
          <p:nvPr/>
        </p:nvSpPr>
        <p:spPr>
          <a:xfrm>
            <a:off x="10563091" y="4841315"/>
            <a:ext cx="1119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parietal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5CC1160-3C60-9E3F-B9C2-270225857C1A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6376939-4189-CE06-F77F-18D53B605EBA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Ellipse 4">
              <a:extLst>
                <a:ext uri="{FF2B5EF4-FFF2-40B4-BE49-F238E27FC236}">
                  <a16:creationId xmlns:a16="http://schemas.microsoft.com/office/drawing/2014/main" id="{25CE82B7-F1F1-7777-1F8B-468DABB2B1D1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61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5CAB1-514D-0ABF-B697-0CFEAC2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Lesion </a:t>
            </a:r>
            <a:r>
              <a:rPr lang="de-DE" dirty="0" err="1"/>
              <a:t>Subtraction</a:t>
            </a:r>
            <a:r>
              <a:rPr lang="de-DE" dirty="0"/>
              <a:t> – Neglect </a:t>
            </a:r>
            <a:r>
              <a:rPr lang="de-DE" dirty="0" err="1"/>
              <a:t>Patients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CF0D66-4DB2-255A-4BE8-8D54C726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001" y="1919740"/>
            <a:ext cx="9410700" cy="20662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26C6A9-1857-57EF-9B42-2F650BDD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001" y="4131377"/>
            <a:ext cx="9410700" cy="20662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521AF0D-6752-CABF-EC13-C798D9D0F84A}"/>
              </a:ext>
            </a:extLst>
          </p:cNvPr>
          <p:cNvSpPr txBox="1"/>
          <p:nvPr/>
        </p:nvSpPr>
        <p:spPr>
          <a:xfrm rot="16200000">
            <a:off x="268940" y="4979815"/>
            <a:ext cx="7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30DFAD-4AD5-6D54-60FA-6950CB9BB26C}"/>
              </a:ext>
            </a:extLst>
          </p:cNvPr>
          <p:cNvSpPr txBox="1"/>
          <p:nvPr/>
        </p:nvSpPr>
        <p:spPr>
          <a:xfrm rot="16200000">
            <a:off x="141630" y="2768177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Female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1A2E97-4B26-9500-6EFA-B9039C020D85}"/>
              </a:ext>
            </a:extLst>
          </p:cNvPr>
          <p:cNvSpPr txBox="1"/>
          <p:nvPr/>
        </p:nvSpPr>
        <p:spPr>
          <a:xfrm>
            <a:off x="10325701" y="2815405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u="sng" dirty="0">
                <a:sym typeface="Wingdings" panose="05000000000000000000" pitchFamily="2" charset="2"/>
              </a:rPr>
              <a:t>Thalamus</a:t>
            </a:r>
            <a:endParaRPr lang="de-DE" u="sng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0ACCD60-9394-F1EF-94E6-C879F82AA96D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8A89C05-3A4A-A37B-D0DF-B432870DD384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llipse 4">
              <a:extLst>
                <a:ext uri="{FF2B5EF4-FFF2-40B4-BE49-F238E27FC236}">
                  <a16:creationId xmlns:a16="http://schemas.microsoft.com/office/drawing/2014/main" id="{36118227-B78D-8E59-7AFE-E3A2EBE179F9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78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FF37F-CB12-4F6C-2257-1F345232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Lesion VLBM – </a:t>
            </a:r>
            <a:r>
              <a:rPr lang="de-DE" dirty="0" err="1"/>
              <a:t>Female</a:t>
            </a:r>
            <a:r>
              <a:rPr lang="de-DE" dirty="0"/>
              <a:t> </a:t>
            </a:r>
            <a:r>
              <a:rPr lang="de-DE" dirty="0" err="1"/>
              <a:t>Patients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D6B356-4306-89CB-CFAC-47DAF3694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0" y="1927754"/>
            <a:ext cx="9029700" cy="20669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8A40D89-5B3D-9432-A561-231BF91FB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3" y="3984871"/>
            <a:ext cx="8924925" cy="20669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108AFDB-2535-C0B7-1839-8F243321D593}"/>
              </a:ext>
            </a:extLst>
          </p:cNvPr>
          <p:cNvSpPr txBox="1"/>
          <p:nvPr/>
        </p:nvSpPr>
        <p:spPr>
          <a:xfrm>
            <a:off x="9637183" y="3671513"/>
            <a:ext cx="2113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lateral parietal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TPJ?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05DBC84-A414-BD1D-D206-60BBA5180AF6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02D8427-C11F-CA57-4F8E-31268AD96489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Ellipse 4">
              <a:extLst>
                <a:ext uri="{FF2B5EF4-FFF2-40B4-BE49-F238E27FC236}">
                  <a16:creationId xmlns:a16="http://schemas.microsoft.com/office/drawing/2014/main" id="{EBF85022-E5EB-3577-30B6-490D4A0D68B3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2</a:t>
              </a:r>
              <a:endParaRPr lang="en-US" sz="3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401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FF37F-CB12-4F6C-2257-1F345232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Lesion VLBM – Male </a:t>
            </a:r>
            <a:r>
              <a:rPr lang="de-DE" dirty="0" err="1"/>
              <a:t>Patients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D6B356-4306-89CB-CFAC-47DAF3694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620" y="1927770"/>
            <a:ext cx="9029700" cy="20668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8A40D89-5B3D-9432-A561-231BF91FB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483" y="3985018"/>
            <a:ext cx="8924925" cy="20666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108AFDB-2535-C0B7-1839-8F243321D593}"/>
              </a:ext>
            </a:extLst>
          </p:cNvPr>
          <p:cNvSpPr txBox="1"/>
          <p:nvPr/>
        </p:nvSpPr>
        <p:spPr>
          <a:xfrm>
            <a:off x="9626763" y="3671513"/>
            <a:ext cx="1759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to</a:t>
            </a:r>
            <a:br>
              <a:rPr lang="de-DE" dirty="0"/>
            </a:br>
            <a:r>
              <a:rPr lang="de-DE" dirty="0"/>
              <a:t>AG?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73F9E44-BBBE-F617-D0B3-15764C3CB294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3517C4E-6C16-11DF-0B37-EBA5AF8A81E8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Ellipse 4">
              <a:extLst>
                <a:ext uri="{FF2B5EF4-FFF2-40B4-BE49-F238E27FC236}">
                  <a16:creationId xmlns:a16="http://schemas.microsoft.com/office/drawing/2014/main" id="{87C9318E-6D66-7E3C-A48F-F6A304DC6B32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78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5CAB1-514D-0ABF-B697-0CFEAC2EC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642594"/>
            <a:ext cx="10399059" cy="1371600"/>
          </a:xfrm>
        </p:spPr>
        <p:txBody>
          <a:bodyPr/>
          <a:lstStyle/>
          <a:p>
            <a:r>
              <a:rPr lang="de-DE" dirty="0"/>
              <a:t>Whole-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Disconnections</a:t>
            </a:r>
            <a:r>
              <a:rPr lang="de-DE" dirty="0"/>
              <a:t> – Neglect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CF0D66-4DB2-255A-4BE8-8D54C726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002" y="1919740"/>
            <a:ext cx="9410698" cy="20662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26C6A9-1857-57EF-9B42-2F650BDD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002" y="4131377"/>
            <a:ext cx="9410698" cy="20662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521AF0D-6752-CABF-EC13-C798D9D0F84A}"/>
              </a:ext>
            </a:extLst>
          </p:cNvPr>
          <p:cNvSpPr txBox="1"/>
          <p:nvPr/>
        </p:nvSpPr>
        <p:spPr>
          <a:xfrm rot="16200000">
            <a:off x="268940" y="4979815"/>
            <a:ext cx="7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30DFAD-4AD5-6D54-60FA-6950CB9BB26C}"/>
              </a:ext>
            </a:extLst>
          </p:cNvPr>
          <p:cNvSpPr txBox="1"/>
          <p:nvPr/>
        </p:nvSpPr>
        <p:spPr>
          <a:xfrm rot="16200000">
            <a:off x="141630" y="2768177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Female</a:t>
            </a: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0ACCD60-9394-F1EF-94E6-C879F82AA96D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8A89C05-3A4A-A37B-D0DF-B432870DD384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llipse 4">
              <a:extLst>
                <a:ext uri="{FF2B5EF4-FFF2-40B4-BE49-F238E27FC236}">
                  <a16:creationId xmlns:a16="http://schemas.microsoft.com/office/drawing/2014/main" id="{36118227-B78D-8E59-7AFE-E3A2EBE179F9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/>
                <a:t>3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2FA8FDAB-8109-5801-BA80-CEF72ABB48F7}"/>
              </a:ext>
            </a:extLst>
          </p:cNvPr>
          <p:cNvSpPr txBox="1"/>
          <p:nvPr/>
        </p:nvSpPr>
        <p:spPr>
          <a:xfrm>
            <a:off x="2657770" y="604844"/>
            <a:ext cx="6605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UPDATE WITH NEGLECT OVERLAYS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2A6251-A92A-CBED-FEE4-A12F4A5D734B}"/>
              </a:ext>
            </a:extLst>
          </p:cNvPr>
          <p:cNvSpPr txBox="1"/>
          <p:nvPr/>
        </p:nvSpPr>
        <p:spPr>
          <a:xfrm>
            <a:off x="10325700" y="2749620"/>
            <a:ext cx="1566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u="sng" dirty="0">
                <a:sym typeface="Wingdings" panose="05000000000000000000" pitchFamily="2" charset="2"/>
              </a:rPr>
              <a:t>Thalamus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posterior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FAEC02-13CF-B78E-BED0-9F388D900040}"/>
              </a:ext>
            </a:extLst>
          </p:cNvPr>
          <p:cNvSpPr txBox="1"/>
          <p:nvPr/>
        </p:nvSpPr>
        <p:spPr>
          <a:xfrm>
            <a:off x="5340620" y="2051944"/>
            <a:ext cx="12394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BAC281E-8753-1A08-8036-57CDB69ACB68}"/>
              </a:ext>
            </a:extLst>
          </p:cNvPr>
          <p:cNvSpPr txBox="1"/>
          <p:nvPr/>
        </p:nvSpPr>
        <p:spPr>
          <a:xfrm>
            <a:off x="5476279" y="4131377"/>
            <a:ext cx="12394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078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3ECF7-1E48-B2B1-06F5-5AF24D29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ROI-</a:t>
            </a:r>
            <a:r>
              <a:rPr lang="de-DE" dirty="0" err="1"/>
              <a:t>to</a:t>
            </a:r>
            <a:r>
              <a:rPr lang="de-DE" dirty="0"/>
              <a:t>-ROI </a:t>
            </a:r>
            <a:r>
              <a:rPr lang="de-DE" dirty="0" err="1"/>
              <a:t>Disconnections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96817E-1A13-B633-3C97-2B82833CF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95034"/>
            <a:ext cx="4663440" cy="640080"/>
          </a:xfrm>
        </p:spPr>
        <p:txBody>
          <a:bodyPr/>
          <a:lstStyle/>
          <a:p>
            <a:pPr algn="ctr"/>
            <a:r>
              <a:rPr lang="de-DE" dirty="0" err="1"/>
              <a:t>Female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8DBC29-A0EE-D702-EE82-EA40536A4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613172"/>
            <a:ext cx="4663440" cy="3163825"/>
          </a:xfrm>
        </p:spPr>
        <p:txBody>
          <a:bodyPr/>
          <a:lstStyle/>
          <a:p>
            <a:r>
              <a:rPr lang="de-DE" dirty="0"/>
              <a:t>n = 205</a:t>
            </a:r>
          </a:p>
          <a:p>
            <a:r>
              <a:rPr lang="de-DE" dirty="0"/>
              <a:t>70.7% </a:t>
            </a:r>
            <a:r>
              <a:rPr lang="de-DE" dirty="0" err="1"/>
              <a:t>interhemispheric</a:t>
            </a:r>
            <a:endParaRPr lang="de-DE" dirty="0"/>
          </a:p>
          <a:p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significance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u="sng" dirty="0" err="1"/>
              <a:t>intra</a:t>
            </a:r>
            <a:r>
              <a:rPr lang="de-DE" dirty="0" err="1"/>
              <a:t>hemispheric</a:t>
            </a:r>
            <a:br>
              <a:rPr lang="de-DE" dirty="0"/>
            </a:br>
            <a:r>
              <a:rPr lang="de-DE" dirty="0" err="1"/>
              <a:t>connections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Parietal/Temporal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u="sng" dirty="0"/>
              <a:t>Thalamus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6796FA6-C2E6-CDC7-ECB7-9188CA186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895034"/>
            <a:ext cx="4663440" cy="640080"/>
          </a:xfrm>
        </p:spPr>
        <p:txBody>
          <a:bodyPr/>
          <a:lstStyle/>
          <a:p>
            <a:pPr algn="ctr"/>
            <a:r>
              <a:rPr lang="de-DE" dirty="0"/>
              <a:t>Male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8320CD-ED7D-1492-40B3-ECEA98ACC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613171"/>
            <a:ext cx="4663440" cy="3164509"/>
          </a:xfrm>
        </p:spPr>
        <p:txBody>
          <a:bodyPr/>
          <a:lstStyle/>
          <a:p>
            <a:r>
              <a:rPr lang="de-DE" dirty="0"/>
              <a:t>n = 611</a:t>
            </a:r>
          </a:p>
          <a:p>
            <a:r>
              <a:rPr lang="de-DE" dirty="0"/>
              <a:t>70% </a:t>
            </a:r>
            <a:r>
              <a:rPr lang="de-DE" dirty="0" err="1"/>
              <a:t>interhemispheric</a:t>
            </a:r>
            <a:r>
              <a:rPr lang="de-DE" dirty="0"/>
              <a:t> </a:t>
            </a:r>
          </a:p>
          <a:p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significance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interhemispheric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connections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Parietal/Temporal</a:t>
            </a:r>
          </a:p>
          <a:p>
            <a:r>
              <a:rPr lang="de-DE" dirty="0"/>
              <a:t>Overall </a:t>
            </a:r>
            <a:r>
              <a:rPr lang="de-DE" dirty="0" err="1"/>
              <a:t>higher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06A005-28BE-40AB-729D-D43C88AB7C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3801039" y="2812770"/>
            <a:ext cx="2039829" cy="234988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5ECDA5B-ECB1-872A-BA0E-D224DF743974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4192618-1FBB-411D-CE67-BFB1E86DAEE6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Ellipse 4">
              <a:extLst>
                <a:ext uri="{FF2B5EF4-FFF2-40B4-BE49-F238E27FC236}">
                  <a16:creationId xmlns:a16="http://schemas.microsoft.com/office/drawing/2014/main" id="{FACED1CC-4003-BDF9-05AA-04FDA0927D0B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4</a:t>
              </a:r>
              <a:endParaRPr lang="en-US" sz="3800" kern="1200" dirty="0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412114-5006-AD14-B8A1-4E4C2B87F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r="11128"/>
          <a:stretch/>
        </p:blipFill>
        <p:spPr>
          <a:xfrm>
            <a:off x="9189903" y="2812769"/>
            <a:ext cx="2039829" cy="234988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2ECCE2A-338D-9C18-620F-3127348997BB}"/>
              </a:ext>
            </a:extLst>
          </p:cNvPr>
          <p:cNvSpPr txBox="1"/>
          <p:nvPr/>
        </p:nvSpPr>
        <p:spPr>
          <a:xfrm>
            <a:off x="3108453" y="6034355"/>
            <a:ext cx="546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Same </a:t>
            </a:r>
            <a:r>
              <a:rPr lang="de-DE" dirty="0" err="1">
                <a:sym typeface="Wingdings" panose="05000000000000000000" pitchFamily="2" charset="2"/>
              </a:rPr>
              <a:t>patterns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regular</a:t>
            </a:r>
            <a:r>
              <a:rPr lang="de-DE" dirty="0">
                <a:sym typeface="Wingdings" panose="05000000000000000000" pitchFamily="2" charset="2"/>
              </a:rPr>
              <a:t> &amp; </a:t>
            </a:r>
            <a:r>
              <a:rPr lang="de-DE" dirty="0" err="1">
                <a:sym typeface="Wingdings" panose="05000000000000000000" pitchFamily="2" charset="2"/>
              </a:rPr>
              <a:t>Bayesian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83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44695-5EA6-8B70-0360-9BC76F1F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Shortest</a:t>
            </a:r>
            <a:r>
              <a:rPr lang="de-DE" dirty="0"/>
              <a:t> </a:t>
            </a:r>
            <a:r>
              <a:rPr lang="de-DE" dirty="0" err="1"/>
              <a:t>Structural</a:t>
            </a:r>
            <a:r>
              <a:rPr lang="de-DE" dirty="0"/>
              <a:t> Path </a:t>
            </a:r>
            <a:r>
              <a:rPr lang="de-DE" dirty="0" err="1"/>
              <a:t>Lengths</a:t>
            </a:r>
            <a:r>
              <a:rPr lang="de-DE" dirty="0"/>
              <a:t> (SSPLs)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E93F12-7D3C-C120-A7A8-4A8CA594A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1A69D20-B589-1CEF-363B-0EF22B76C8D4}"/>
              </a:ext>
            </a:extLst>
          </p:cNvPr>
          <p:cNvGrpSpPr/>
          <p:nvPr/>
        </p:nvGrpSpPr>
        <p:grpSpPr>
          <a:xfrm>
            <a:off x="10853883" y="480916"/>
            <a:ext cx="846232" cy="846232"/>
            <a:chOff x="526763" y="479713"/>
            <a:chExt cx="846232" cy="846232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C1A5C29B-7E7F-C5A8-4159-D8B75F1443AC}"/>
                </a:ext>
              </a:extLst>
            </p:cNvPr>
            <p:cNvSpPr/>
            <p:nvPr/>
          </p:nvSpPr>
          <p:spPr>
            <a:xfrm>
              <a:off x="526763" y="479713"/>
              <a:ext cx="846232" cy="846232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Ellipse 4">
              <a:extLst>
                <a:ext uri="{FF2B5EF4-FFF2-40B4-BE49-F238E27FC236}">
                  <a16:creationId xmlns:a16="http://schemas.microsoft.com/office/drawing/2014/main" id="{51D5F29F-356E-A832-0986-2A480A8BEACE}"/>
                </a:ext>
              </a:extLst>
            </p:cNvPr>
            <p:cNvSpPr txBox="1"/>
            <p:nvPr/>
          </p:nvSpPr>
          <p:spPr>
            <a:xfrm>
              <a:off x="650691" y="603641"/>
              <a:ext cx="598376" cy="598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39" tIns="32839" rIns="32839" bIns="32839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0315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841"/>
      </a:dk2>
      <a:lt2>
        <a:srgbClr val="E2E4E8"/>
      </a:lt2>
      <a:accent1>
        <a:srgbClr val="B49E7A"/>
      </a:accent1>
      <a:accent2>
        <a:srgbClr val="A2A56E"/>
      </a:accent2>
      <a:accent3>
        <a:srgbClr val="94A77D"/>
      </a:accent3>
      <a:accent4>
        <a:srgbClr val="7BAC73"/>
      </a:accent4>
      <a:accent5>
        <a:srgbClr val="80AC8D"/>
      </a:accent5>
      <a:accent6>
        <a:srgbClr val="74AE9D"/>
      </a:accent6>
      <a:hlink>
        <a:srgbClr val="6983AE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</Words>
  <Application>Microsoft Office PowerPoint</Application>
  <PresentationFormat>Breitbild</PresentationFormat>
  <Paragraphs>54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Garamond</vt:lpstr>
      <vt:lpstr>Sagona Book</vt:lpstr>
      <vt:lpstr>Sagona ExtraLight</vt:lpstr>
      <vt:lpstr>Wingdings</vt:lpstr>
      <vt:lpstr>SavonVTI</vt:lpstr>
      <vt:lpstr>Interim  Results</vt:lpstr>
      <vt:lpstr>Overview</vt:lpstr>
      <vt:lpstr>Lesion Overlap – Neglect Patients</vt:lpstr>
      <vt:lpstr>Lesion Subtraction – Neglect Patients</vt:lpstr>
      <vt:lpstr>Lesion VLBM – Female Patients</vt:lpstr>
      <vt:lpstr>Lesion VLBM – Male Patients</vt:lpstr>
      <vt:lpstr>Whole-brain Disconnections – Neglect</vt:lpstr>
      <vt:lpstr>ROI-to-ROI Disconnections</vt:lpstr>
      <vt:lpstr>Shortest Structural Path Lengths (SSPLs)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 Results</dc:title>
  <dc:creator>Tamara Kessler</dc:creator>
  <cp:lastModifiedBy>Tamara Kessler</cp:lastModifiedBy>
  <cp:revision>6</cp:revision>
  <dcterms:created xsi:type="dcterms:W3CDTF">2022-07-26T07:43:27Z</dcterms:created>
  <dcterms:modified xsi:type="dcterms:W3CDTF">2022-07-26T09:36:50Z</dcterms:modified>
</cp:coreProperties>
</file>